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71" d="100"/>
          <a:sy n="71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08612" y="188640"/>
            <a:ext cx="4535388" cy="367240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26064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ИНФИНИТИВ – что это?</a:t>
            </a: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6" name="Рисунок 5" descr="YRNogkfa5E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3068960"/>
            <a:ext cx="4571999" cy="3789040"/>
          </a:xfrm>
          <a:prstGeom prst="rect">
            <a:avLst/>
          </a:prstGeom>
        </p:spPr>
      </p:pic>
      <p:pic>
        <p:nvPicPr>
          <p:cNvPr id="7" name="Рисунок 6" descr="jpg_0161-cartoon-funny-ey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3933056"/>
            <a:ext cx="3672408" cy="29249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2" y="4005064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Неопределённая форма глагола,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называет действие.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1341" cy="685999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88640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Инфинитив имеет следующие формообразующие суффиксы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если ему предшествует гласный звук, являющийся  суффиксом.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Например: дел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кол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гн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прин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если ему предшествует согласный звук, являющийся чаще всего частью корня.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Например: по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не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ве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на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!!!! ОДНАКО!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суффикс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безударный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 он в данном случае сокращается в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Например: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лЕз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Инфинитив может оканчиваться на: 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-ТЬ, -ТЬСЯ, -ТИ, -ЧЬ, </a:t>
            </a:r>
          </a:p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-ЧЬСЯ. 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2555776" y="2852936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627784" y="2852936"/>
            <a:ext cx="7200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19-019-CHto-za-gus-infiniti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t81MBAl2y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660648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Проверь  себя!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Кто жить уме..т по часам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цен..т каждый час,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Того не надо по утрам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Будить по десять  раз.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он не станет г..в..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 лень ему вставать,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Заря(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д,т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делать, делать руки мыть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лать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кровать.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Уме..т он одеться в срок,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Умыться  и поесть,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Успеет встать он за ст..нок,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парту в школ.. сесть.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Вставьте пропущенные буквы, подчеркните инфинитивы. Выпишите инфинитивы с приставкой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Рисунок 2" descr="6243045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0"/>
            <a:ext cx="3779912" cy="28349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24-024-Spasibo-za-vniman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628800"/>
            <a:ext cx="61926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Презентацию подготовила: учитель русского языка – </a:t>
            </a:r>
            <a:r>
              <a:rPr lang="ru-RU" sz="32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Давлатшина</a:t>
            </a: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Альбина Владимировна</a:t>
            </a:r>
          </a:p>
          <a:p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 Крым, </a:t>
            </a:r>
            <a:r>
              <a:rPr lang="ru-RU" sz="32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Красногвардеский</a:t>
            </a: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р-н, </a:t>
            </a:r>
            <a:r>
              <a:rPr lang="ru-RU" sz="32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с.Найдёновка</a:t>
            </a:r>
            <a:endParaRPr lang="ru-RU" sz="3200" b="1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32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Найдёновская</a:t>
            </a: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школа»</a:t>
            </a:r>
            <a:endParaRPr lang="ru-RU" sz="32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59</TotalTime>
  <Words>161</Words>
  <Application>Microsoft Office PowerPoint</Application>
  <PresentationFormat>Экран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Начальная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ИНФИНИТИВ – что это?</dc:title>
  <cp:lastModifiedBy>Uzer</cp:lastModifiedBy>
  <cp:revision>8</cp:revision>
  <dcterms:modified xsi:type="dcterms:W3CDTF">2016-02-14T21:12:12Z</dcterms:modified>
</cp:coreProperties>
</file>