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612" y="188640"/>
            <a:ext cx="4535388" cy="367240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ИНФИНИТИВ – что это?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Рисунок 5" descr="YRNogkfa5E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068960"/>
            <a:ext cx="4571999" cy="3789040"/>
          </a:xfrm>
          <a:prstGeom prst="rect">
            <a:avLst/>
          </a:prstGeom>
        </p:spPr>
      </p:pic>
      <p:pic>
        <p:nvPicPr>
          <p:cNvPr id="7" name="Рисунок 6" descr="jpg_0161-cartoon-funny-ey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33056"/>
            <a:ext cx="3672408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400506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Неопределённая форма глагола,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называет действие.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1341" cy="68599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Инфинитив имеет следующие формообразующие суффиксы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если ему предшествует гласный звук, являющийся  суффиксом.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Например: дел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если ему предшествует согласный звук, являющийся чаще всего частью корня.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Например: по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на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!!!! ОДНАКО!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суффикс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безударный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он в данном случае сокращается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Например: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лЕз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Инфинитив может оканчиваться на: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-ТЬ, -ТЬСЯ, -ТИ, -ЧЬ, 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-ЧЬСЯ. 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555776" y="285293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27784" y="285293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9-019-CHto-za-gus-infinit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t81MBAl2y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6064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  себя!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жить уме..т по часам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цен..т каждый час,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 не надо по утрам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Будить по десять  раз.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он не станет г..в..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лень ему вставать,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Заря(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д,т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делать, делать руки мыть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кровать.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Уме..т он одеться в срок,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Умыться  и поесть,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Успеет встать он за ст..нок,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парту в школ.. сесть.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Вставьте пропущенные буквы, подчеркните инфинитивы. Выпишите инфинитивы с приставкой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Рисунок 2" descr="624304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779912" cy="28349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4-024-Spasibo-za-vnim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61926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подготовила: учитель русского языка – </a:t>
            </a:r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Давлатшина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Альбина Владимировна</a:t>
            </a:r>
          </a:p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 Крым, </a:t>
            </a:r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Красногвардеский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р-н, </a:t>
            </a:r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с.Найдёновка</a:t>
            </a:r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Найдёновская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161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ИНФИНИТИВ – что это?</dc:title>
  <cp:lastModifiedBy>Uzer</cp:lastModifiedBy>
  <cp:revision>8</cp:revision>
  <dcterms:modified xsi:type="dcterms:W3CDTF">2016-02-14T21:12:12Z</dcterms:modified>
</cp:coreProperties>
</file>