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gblog.ru/verb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00100" y="1696982"/>
            <a:ext cx="764386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Инверсия = изменение порядка слов в предложении с целью усиления значения высказывания.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Вопросы.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Have you done your homework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357166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INVERSION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230667"/>
            <a:ext cx="821537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Условные придаточные предложения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Более формальный, а также литературный стиль допускает использование инверсии в условных придаточных предложениях. Вспомогательный глагол может занимать место перед подлежащим;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if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таких случаях будет опускаться.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Were she my sister … (= if she were my sister…)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Had I known your intentions … (= if I had known your intentions)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57224" y="-36449"/>
            <a:ext cx="707236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следует быть внимательными, используя инверсию в таких предложениях, т.к. при использовании этого приема в отрицаниях не допускается сокращение отрицательной формы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глагола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Had we not lost all our money … 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(NOT </a:t>
            </a: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Hadn’t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we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lost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…)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42910" y="785794"/>
            <a:ext cx="778674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6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Наречия с использованием частицы 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not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Not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until I see it with my own eyes will I believe him.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Not 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since I met him was I so happy.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85786" y="0"/>
            <a:ext cx="728667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6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 групп наречий времени со словом 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only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Only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after the phone call 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did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she calm down.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Only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later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did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 realize how important it had been.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Only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then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did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 remember that I had forgotten to feed my cat.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Only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when I have called him 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will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 be able to think about anything else.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000100" y="117693"/>
            <a:ext cx="735811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6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наречий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показывающих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частоту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действия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hardly / barely /  never</a:t>
            </a:r>
          </a:p>
          <a:p>
            <a:pPr marL="457200" marR="0" lvl="1" indent="-6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(before), rarely, seldom, no sooner … than).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Never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have I seen such a beautiful child.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Hardly ever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does she come in time.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Rarely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do they fail to impress their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neighbours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00034" y="714356"/>
            <a:ext cx="792961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6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 словом 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little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имеющим отрицательное значение.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Little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they know how lucky they are to have such a good friend. (= they don’t know)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Little </a:t>
            </a:r>
            <a:r>
              <a:rPr kumimoji="0" lang="en-US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did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 realize that he would leave me one day.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(= I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didn’t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realize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</TotalTime>
  <Words>104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2015-03-02T20:32:13Z</dcterms:modified>
</cp:coreProperties>
</file>