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6" r:id="rId6"/>
    <p:sldId id="267" r:id="rId7"/>
    <p:sldId id="268" r:id="rId8"/>
    <p:sldId id="262" r:id="rId9"/>
    <p:sldId id="260" r:id="rId10"/>
    <p:sldId id="258" r:id="rId11"/>
    <p:sldId id="265" r:id="rId12"/>
    <p:sldId id="269" r:id="rId13"/>
    <p:sldId id="261" r:id="rId14"/>
    <p:sldId id="263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F77AA-400B-4005-8750-FAB06C2BB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084548-4AA8-4B20-9E98-F352924F2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F75872-AC5F-4E3E-B134-416DECD6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B2BE-CE27-46DD-A6C9-0A82C75D38D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81DB7-A0C2-4645-B6E5-49E97A16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6B59C-1D4E-49BB-B789-5CD0A16A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FC40-AB10-4FDA-82E8-69547E47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0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D0DD-E4EB-4B91-BFB3-E7E912D4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0D99D6-2766-4F3F-984C-159BD70D2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73C32-82E7-4EFF-915F-5357BD41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B2BE-CE27-46DD-A6C9-0A82C75D38D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5A1E49-FFD3-4737-B133-EB01D072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69E9C-718A-450B-AAA1-B16EE1FB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FC40-AB10-4FDA-82E8-69547E47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1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A308ED-1D06-4AED-84EB-BCA0DBBF5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91C4F4-6AE8-4480-935B-37EF44CA6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F2E4B1-F2C5-4834-84CA-A31439FD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B2BE-CE27-46DD-A6C9-0A82C75D38D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9788A-E438-4B32-9BA4-E232AD23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7E99B9-5021-4DC2-853B-C0C02094E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FC40-AB10-4FDA-82E8-69547E47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9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89D8F-4379-4EE7-821B-2B411CFF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349293-8EE2-40A7-BF82-29A6ED27B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DF5EB-057F-4D85-B43E-6A0E86B2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B2BE-CE27-46DD-A6C9-0A82C75D38D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48C60E-D093-4025-A34F-18258002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A2BC5-A24F-4ECB-972C-9564E31F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FC40-AB10-4FDA-82E8-69547E47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0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177F5-0ED4-430E-B9AF-D105580A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6FEAE0-9B9D-44E6-AF14-2D7B0EFD0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906387-167C-4CF9-959A-ED10B1F6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B2BE-CE27-46DD-A6C9-0A82C75D38D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A999F-9A29-4F87-86E0-7B4AEBDE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52FA96-FDAE-493F-A80A-B0AD8556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FC40-AB10-4FDA-82E8-69547E47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3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CC293-F754-4BA9-8145-A1479658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664B5E-386C-4706-B8AE-B01D91B85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CD604D-C513-47D6-B027-95E5E8E24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538C91-02CD-4446-B431-DF6AD778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B2BE-CE27-46DD-A6C9-0A82C75D38D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EC7D7C-9E70-4BC0-ADC3-E64EA618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408C13-C503-40EF-90FA-3C7884A8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FC40-AB10-4FDA-82E8-69547E47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5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5233B-0524-41D3-8689-552A30D6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8D93C5-7714-48A2-AB35-C1AC10966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BBE441-A274-468F-B51E-3BB79A45D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72C620-3D34-493F-8E08-A7838F546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87221A-6923-4CF4-BFED-4D0704E9E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13CD8A-E9E7-4FDD-A911-C8512EAF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B2BE-CE27-46DD-A6C9-0A82C75D38D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ACC64A-2609-415D-91EF-EA105602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87E894-B5B6-4421-8B36-37A513C9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FC40-AB10-4FDA-82E8-69547E47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8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98DF7-C65C-4CA4-9333-88696998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2F911B-896E-4298-98D0-1575178C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B2BE-CE27-46DD-A6C9-0A82C75D38D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618C33-3AB4-47AB-8D09-298B0DEE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F03626-206A-4980-AA9D-F27FE803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FC40-AB10-4FDA-82E8-69547E47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7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F379A9-BF1A-4865-BE6D-376DE92BB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B2BE-CE27-46DD-A6C9-0A82C75D38D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66E344-18D3-4F17-AAFC-F7B9656D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944368-6D09-43CA-AA5F-FD708FE9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FC40-AB10-4FDA-82E8-69547E47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4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1962A-77FC-4909-ADE5-7FF50385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03007D-71C3-4DC5-BC38-E39A2EC3B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E0E3B3-51B8-44F8-860C-A80213509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C504E9-3B4E-41B6-AF7E-539A9B5B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B2BE-CE27-46DD-A6C9-0A82C75D38D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D5F88-D732-4D7A-A24C-C004013C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8443E4-3ADB-4903-9E40-ABCCC477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FC40-AB10-4FDA-82E8-69547E47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F58A8-59EA-447A-BA32-82543F89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2D495B-517E-48B0-AE4A-38705BA94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7261C-5B83-4530-A2DD-0DD193705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93BAFC-E46B-49AD-B757-38B22667C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B2BE-CE27-46DD-A6C9-0A82C75D38D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4BA0FF-9866-4DC2-A0C0-593E8B70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7531B0-821F-4FAE-A5D1-5F260BFB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FC40-AB10-4FDA-82E8-69547E47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0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B0F67-1A78-41C6-A395-8D3EC67B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309D78-FE83-4A46-A94C-C30E49544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9E16B-5127-4FEE-A375-AD36FE58C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B2BE-CE27-46DD-A6C9-0A82C75D38D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180E9-67E3-40D1-8D1C-979D21A51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E0D5A-C6E4-44C5-8575-DE8E6062F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5FC40-AB10-4FDA-82E8-69547E474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3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F22AB-7567-440A-AD4B-CF7531570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7722F6-F93D-41FF-929C-4CFD926E8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quantifiers">
            <a:extLst>
              <a:ext uri="{FF2B5EF4-FFF2-40B4-BE49-F238E27FC236}">
                <a16:creationId xmlns:a16="http://schemas.microsoft.com/office/drawing/2014/main" id="{2F98BFCF-5129-4FD8-A392-257628E8E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" y="977779"/>
            <a:ext cx="11972343" cy="506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0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E9388-8493-4B4D-AA4C-F411074D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AC3188-7B3C-49EA-9155-BB1ADC526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22" y="29516"/>
            <a:ext cx="6710289" cy="6710289"/>
          </a:xfrm>
        </p:spPr>
      </p:pic>
    </p:spTree>
    <p:extLst>
      <p:ext uri="{BB962C8B-B14F-4D97-AF65-F5344CB8AC3E}">
        <p14:creationId xmlns:p14="http://schemas.microsoft.com/office/powerpoint/2010/main" val="44728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D4247-13E8-4359-B5D6-8836982D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1D252B-4401-418F-BBFF-FA31187E6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0AC4F636-7CDA-4BE5-AF55-2BACE9913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31" y="182881"/>
            <a:ext cx="7962051" cy="65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98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985A5-583E-442A-97FF-B8E49CB2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6A99F-C7E9-4AB7-8C03-97BE6835B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ÐÐ°ÑÑÐ¸Ð½ÐºÐ¸ Ð¿Ð¾ Ð·Ð°Ð¿ÑÐ¾ÑÑ quantifiers">
            <a:extLst>
              <a:ext uri="{FF2B5EF4-FFF2-40B4-BE49-F238E27FC236}">
                <a16:creationId xmlns:a16="http://schemas.microsoft.com/office/drawing/2014/main" id="{290715CA-8A02-4B51-B5AA-AF55D95A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213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3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9D58B-55C0-434A-A084-15345C70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A96DEE-AB19-425D-A2B1-48D92C7E6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5" y="125975"/>
            <a:ext cx="11358702" cy="6507590"/>
          </a:xfrm>
        </p:spPr>
      </p:pic>
    </p:spTree>
    <p:extLst>
      <p:ext uri="{BB962C8B-B14F-4D97-AF65-F5344CB8AC3E}">
        <p14:creationId xmlns:p14="http://schemas.microsoft.com/office/powerpoint/2010/main" val="4087667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C620E-17F6-444A-8DBC-F8264F26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BBB0CF-AD84-480D-9D0E-2E13F9A3C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1" y="365125"/>
            <a:ext cx="9946620" cy="6362340"/>
          </a:xfrm>
        </p:spPr>
      </p:pic>
    </p:spTree>
    <p:extLst>
      <p:ext uri="{BB962C8B-B14F-4D97-AF65-F5344CB8AC3E}">
        <p14:creationId xmlns:p14="http://schemas.microsoft.com/office/powerpoint/2010/main" val="2211963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74B8F-4701-4F88-AAF9-89CC07E8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120DC9-BAD8-4DF4-9C42-4820FAF5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ÐÐ°ÑÑÐ¸Ð½ÐºÐ¸ Ð¿Ð¾ Ð·Ð°Ð¿ÑÐ¾ÑÑ quantifiers worksheet">
            <a:extLst>
              <a:ext uri="{FF2B5EF4-FFF2-40B4-BE49-F238E27FC236}">
                <a16:creationId xmlns:a16="http://schemas.microsoft.com/office/drawing/2014/main" id="{68F643FE-90D3-4205-8598-CC627DA1A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4"/>
          <a:stretch/>
        </p:blipFill>
        <p:spPr bwMode="auto">
          <a:xfrm>
            <a:off x="3217587" y="126609"/>
            <a:ext cx="5377773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73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C395B-2ECE-40C6-8602-C84DE948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8FC1E-B86D-492A-A3A9-F63F78031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589464C3-3D73-44F4-B62B-E8908A6C5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/>
          <a:stretch/>
        </p:blipFill>
        <p:spPr bwMode="auto">
          <a:xfrm>
            <a:off x="3524249" y="0"/>
            <a:ext cx="5322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25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4B356-98F2-4AA1-B30F-70AFA577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28E2B4-956E-4836-861A-A1CC03F6E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ÐÐ°ÑÑÐ¸Ð½ÐºÐ¸ Ð¿Ð¾ Ð·Ð°Ð¿ÑÐ¾ÑÑ quantifiers">
            <a:extLst>
              <a:ext uri="{FF2B5EF4-FFF2-40B4-BE49-F238E27FC236}">
                <a16:creationId xmlns:a16="http://schemas.microsoft.com/office/drawing/2014/main" id="{124F84D0-55F0-411B-BF96-49C830C28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49" y="49237"/>
            <a:ext cx="8825132" cy="66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0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32D3C-327A-4F28-968D-51E84B20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BD1D51-B354-43DD-B3D1-D0662B24D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4" y="365125"/>
            <a:ext cx="10922631" cy="6143980"/>
          </a:xfrm>
        </p:spPr>
      </p:pic>
    </p:spTree>
    <p:extLst>
      <p:ext uri="{BB962C8B-B14F-4D97-AF65-F5344CB8AC3E}">
        <p14:creationId xmlns:p14="http://schemas.microsoft.com/office/powerpoint/2010/main" val="63332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EF920-B42F-45F0-9D92-46C29508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3ED8F2-0031-432B-A821-8BCD7317F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" y="0"/>
            <a:ext cx="9945859" cy="6806800"/>
          </a:xfrm>
        </p:spPr>
      </p:pic>
    </p:spTree>
    <p:extLst>
      <p:ext uri="{BB962C8B-B14F-4D97-AF65-F5344CB8AC3E}">
        <p14:creationId xmlns:p14="http://schemas.microsoft.com/office/powerpoint/2010/main" val="237489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5D5AB-CB7A-4389-A828-DEB4B67A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94FC71-4C37-4BFA-BECE-E968A80FD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EB172915-1CE4-4E0C-8F6B-06BF7074F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0"/>
            <a:ext cx="6015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85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6C6EA-74A7-40DE-9E6E-027626B0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024810-0997-44DF-96DD-F564B8899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99248F63-CF54-4EED-9F85-46C9AA910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2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391CE-4BE9-4984-9820-C4F68528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91E0B-C8DE-4290-95CD-99DE23444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3C9893B4-9B96-44A2-8E81-EC97A2E94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95" y="112542"/>
            <a:ext cx="7393403" cy="661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2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26B66-20AD-40B2-87A0-725C1C39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567318-A4B0-4393-8C85-6B3E56F45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6" y="168812"/>
            <a:ext cx="10126893" cy="6582480"/>
          </a:xfrm>
        </p:spPr>
      </p:pic>
    </p:spTree>
    <p:extLst>
      <p:ext uri="{BB962C8B-B14F-4D97-AF65-F5344CB8AC3E}">
        <p14:creationId xmlns:p14="http://schemas.microsoft.com/office/powerpoint/2010/main" val="121222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CDB82-CFF2-45E3-BBB7-F30C21D9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897C8A-40ED-4258-A788-37DEA8ED8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1" y="523081"/>
            <a:ext cx="10925627" cy="5811838"/>
          </a:xfrm>
        </p:spPr>
      </p:pic>
    </p:spTree>
    <p:extLst>
      <p:ext uri="{BB962C8B-B14F-4D97-AF65-F5344CB8AC3E}">
        <p14:creationId xmlns:p14="http://schemas.microsoft.com/office/powerpoint/2010/main" val="248149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2018-09-27T20:01:20Z</dcterms:created>
  <dcterms:modified xsi:type="dcterms:W3CDTF">2018-09-27T20:11:29Z</dcterms:modified>
</cp:coreProperties>
</file>