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6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9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9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4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8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8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9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9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Индивидуальные действия в защите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Перехват, вырывание, выбивание, накрывание мяча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2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игры в таблице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3162" y="-456022"/>
            <a:ext cx="4457678" cy="849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9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Вырывание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мяча осуществляется в ситуации, когда нападаю­щий несколько ослабил контроль над мячом. Наиболее подходя­щим для этого считается момент опускания мяча вниз после ов­ладения им (при ловле, передаче или взятии отскока), а также момент поворота спиной к атакуемой корзине после прерванного ведения. Сблизившись с соперником, защитник должен обхватить мяч руками как можно глубже (одной сверху, другой снизу) и сделать резкое движение на себя с одновременным поворотом туловища в сторону опорной ноги. Поворот мяча вокруг горизон­тальной оси облегчает преодоление сопротивления противника.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3"/>
            <a:ext cx="794352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мяча в игре осуществляется при его передаче или при его ведении. Успешность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перехвата мяча при передаче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зависит от интуиции и быстроты реакции защитника, а также от его умения правильно занимать позицию при опеке соперника.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Нападающий облегчает задачу защитнику, если ожидает послан­ный ему мяч на месте.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достаточно из закрытой стойки сделать шаг дальней от мяча ногой, оставляя за спиной соперника, и поймать мяч.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Защитник, владеющий достаточной реактивностью, может спровоцировать необходимую ему для перехвата передачу. Для этого он умышленно отдаляется от нападающего на 1 — 2 м, как бы притупляя его бдительность, и, находясь на согнутых ногах, сме­щается немного в сторону мяча, внимательно наблюдая за мячом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соперником периферическим зрением. Чтобы успешно осуще­ствить защитное действие, важно мгновенно среагировать на вы­пуск мяча и резко броситься к нему.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удобны для перехва­та мяча длинные поперечные или продольные передачи.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соперник стремится поймать мяч в движении,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решающее значение приобретает умение защитника набрать мак­симальную скорость на коротком отрезке площадки. Далее доста­точно плечом и руками отрезать путь к мячу опекаемому игроку и без труда овладеть им 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изучается после овладения техникой ловли и передач мяча на месте и в движении.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 мяча при ведении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сложный по координации движений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Поравнявшись с нападающим сбоку, необходи­мо подстроиться к его ритму и скорости ведения мяча. Затем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неожиданного, мгновенного выхода из-за спины соперника защитник принимает отскакивающий мяч на кисть ближайшей к нему руки и, изменив направление движения, продолжает нача­тое им ведение мяча.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3789041"/>
            <a:ext cx="389523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0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Накрывание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мяча при броске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осуществляться сзади, спе­реди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сбоку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нападающего.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выполнения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защитнику требуется выбор правильной позиции, состояние стартовой готовности его ног и рук: своевременное выпрыгивание и владение достаточно высоким прыжком в сочетании с рациональным движением рук.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Реагировать на начало броска следует по резкому выпрямле­нию ног соперника в коленных суставах. Своевременно выпол­ненный высокий прыжок позволяет защитнику опередить напа­дающего. Вытянув максимально вверх руку, он накладывает со­гнутую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кисть на мяч в момент его выпуска нападающим и тем самым накрывает бросок. Необходимо избегать замаха руки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опускания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984776" cy="326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5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69160"/>
            <a:ext cx="5486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Домашнее задание.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746566" y="5661248"/>
            <a:ext cx="5489727" cy="86409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Сгибание и разгибание рук в упоре </a:t>
            </a:r>
            <a:r>
              <a:rPr lang="ru-RU" sz="2200" dirty="0" err="1" smtClean="0"/>
              <a:t>лежа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Комплекс утренней гимнастики.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616624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693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169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Индивидуальные действия в защите</vt:lpstr>
      <vt:lpstr>Техника игры в таблице</vt:lpstr>
      <vt:lpstr>Вырывание мяча осуществляется в ситуации, когда нападаю­щий несколько ослабил контроль над мячом. Наиболее подходя­щим для этого считается момент опускания мяча вниз после ов­ладения им (при ловле, передаче или взятии отскока), а также момент поворота спиной к атакуемой корзине после прерванного ведения. Сблизившись с соперником, защитник должен обхватить мяч руками как можно глубже (одной сверху, другой снизу) и сделать резкое движение на себя с одновременным поворотом туловища в сторону опорной ноги. Поворот мяча вокруг горизон­тальной оси облегчает преодоление сопротивления противника.</vt:lpstr>
      <vt:lpstr>Перехват мяча в игре осуществляется при его передаче или при его ведении. Успешность перехвата мяча при передаче во многом зависит от интуиции и быстроты реакции защитника, а также от его умения правильно занимать позицию при опеке соперника. Нападающий облегчает задачу защитнику, если ожидает послан­ный ему мяч на месте. В данном случае достаточно из закрытой стойки сделать шаг дальней от мяча ногой, оставляя за спиной соперника, и поймать мяч. Защитник, владеющий достаточной реактивностью, может спровоцировать необходимую ему для перехвата передачу. Для этого он умышленно отдаляется от нападающего на 1 — 2 м, как бы притупляя его бдительность, и, находясь на согнутых ногах, сме­щается немного в сторону мяча, внимательно наблюдая за мячом и соперником периферическим зрением. Чтобы успешно осуще­ствить защитное действие, важно мгновенно среагировать на вы­пуск мяча и резко броситься к нему. Особенно удобны для перехва­та мяча длинные поперечные или продольные передачи. В случае, если соперник стремится поймать мяч в движении, решающее значение приобретает умение защитника набрать мак­симальную скорость на коротком отрезке площадки. Далее доста­точно плечом и руками отрезать путь к мячу опекаемому игроку и без труда овладеть им . Прием изучается после овладения техникой ловли и передач мяча на месте и в движении. Перехват мяча при ведении — более сложный по координации движений прием. Поравнявшись с нападающим сбоку, необходи­мо подстроиться к его ритму и скорости ведения мяча. Затем за счет неожиданного, мгновенного выхода из-за спины соперника защитник принимает отскакивающий мяч на кисть ближайшей к нему руки и, изменив направление движения, продолжает нача­тое им ведение мяча. </vt:lpstr>
      <vt:lpstr>Накрывание мяча при броске может осуществляться сзади, спе­реди и сбоку от нападающего. Для эффективного выполнения приема защитнику требуется выбор правильной позиции, состояние стартовой готовности его ног и рук: своевременное выпрыгивание и владение достаточно высоким прыжком в сочетании с рациональным движением рук. Реагировать на начало броска следует по резкому выпрямле­нию ног соперника в коленных суставах. Своевременно выпол­ненный высокий прыжок позволяет защитнику опередить напа­дающего. Вытянув максимально вверх руку, он накладывает со­гнутую вперед кисть на мяч в момент его выпуска нападающим и тем самым накрывает бросок. Необходимо избегать замаха руки и ее опускания вперед. </vt:lpstr>
      <vt:lpstr>  Домашнее задание.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Индивидуальные действия в защите</dc:title>
  <dc:creator>Егор</dc:creator>
  <cp:lastModifiedBy>Pasha</cp:lastModifiedBy>
  <cp:revision>5</cp:revision>
  <dcterms:created xsi:type="dcterms:W3CDTF">2020-03-23T08:52:35Z</dcterms:created>
  <dcterms:modified xsi:type="dcterms:W3CDTF">2020-03-23T09:57:45Z</dcterms:modified>
</cp:coreProperties>
</file>