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1" autoAdjust="0"/>
    <p:restoredTop sz="94660"/>
  </p:normalViewPr>
  <p:slideViewPr>
    <p:cSldViewPr>
      <p:cViewPr varScale="1">
        <p:scale>
          <a:sx n="66" d="100"/>
          <a:sy n="66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6632"/>
            <a:ext cx="6408712" cy="62984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649796" y="5085183"/>
            <a:ext cx="7772400" cy="1329903"/>
          </a:xfrm>
        </p:spPr>
        <p:txBody>
          <a:bodyPr>
            <a:normAutofit fontScale="90000"/>
          </a:bodyPr>
          <a:lstStyle/>
          <a:p>
            <a:r>
              <a:rPr lang="vi-VN" b="1" i="1" dirty="0">
                <a:solidFill>
                  <a:schemeClr val="tx1"/>
                </a:solidFill>
              </a:rPr>
              <a:t>Оска́р Кло́д </a:t>
            </a:r>
            <a:r>
              <a:rPr lang="vi-VN" b="1" i="1" dirty="0" smtClean="0">
                <a:solidFill>
                  <a:schemeClr val="tx1"/>
                </a:solidFill>
              </a:rPr>
              <a:t>Моне́</a:t>
            </a:r>
            <a:r>
              <a:rPr lang="ru-RU" b="1" i="1" dirty="0" smtClean="0">
                <a:solidFill>
                  <a:schemeClr val="tx1"/>
                </a:solidFill>
              </a:rPr>
              <a:t/>
            </a:r>
            <a:br>
              <a:rPr lang="ru-RU" b="1" i="1" dirty="0" smtClean="0">
                <a:solidFill>
                  <a:schemeClr val="tx1"/>
                </a:solidFill>
              </a:rPr>
            </a:br>
            <a:r>
              <a:rPr lang="ru-RU" i="1" dirty="0" smtClean="0">
                <a:solidFill>
                  <a:schemeClr val="tx1"/>
                </a:solidFill>
              </a:rPr>
              <a:t>1840-1926</a:t>
            </a:r>
            <a:endParaRPr lang="ru-RU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72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2"/>
            <a:ext cx="3074832" cy="40816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3861048"/>
            <a:ext cx="2930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i="1" dirty="0"/>
              <a:t>Жозе́ф Мори́с </a:t>
            </a:r>
            <a:r>
              <a:rPr lang="vi-VN" b="1" i="1" dirty="0" smtClean="0"/>
              <a:t>Раве́ль</a:t>
            </a:r>
            <a:r>
              <a:rPr lang="ru-RU" b="1" i="1" dirty="0" smtClean="0"/>
              <a:t> (1875-1937)</a:t>
            </a:r>
            <a:endParaRPr lang="ru-RU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74" y="3212976"/>
            <a:ext cx="5320944" cy="35453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47990" y="292494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i="1" dirty="0"/>
              <a:t>Ашиль Клод </a:t>
            </a:r>
            <a:r>
              <a:rPr lang="vi-VN" b="1" i="1" dirty="0" smtClean="0"/>
              <a:t>Дебюсси́</a:t>
            </a:r>
            <a:r>
              <a:rPr lang="ru-RU" b="1" i="1" dirty="0" smtClean="0"/>
              <a:t> (1862-1918)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427781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4" y="0"/>
            <a:ext cx="3539751" cy="39330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2420888"/>
            <a:ext cx="23263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А.А. Фет</a:t>
            </a:r>
            <a:endParaRPr lang="ru-RU" sz="20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779912" y="836712"/>
            <a:ext cx="4896544" cy="526297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i="1" dirty="0">
                <a:solidFill>
                  <a:srgbClr val="FF0000"/>
                </a:solidFill>
              </a:rPr>
              <a:t>Шепот, робкое дыханье.</a:t>
            </a:r>
          </a:p>
          <a:p>
            <a:r>
              <a:rPr lang="ru-RU" sz="2400" i="1" dirty="0">
                <a:solidFill>
                  <a:srgbClr val="FF0000"/>
                </a:solidFill>
              </a:rPr>
              <a:t>Трели соловья,</a:t>
            </a:r>
          </a:p>
          <a:p>
            <a:r>
              <a:rPr lang="ru-RU" sz="2400" i="1" dirty="0">
                <a:solidFill>
                  <a:srgbClr val="FF0000"/>
                </a:solidFill>
              </a:rPr>
              <a:t>Серебро и колыханье</a:t>
            </a:r>
          </a:p>
          <a:p>
            <a:r>
              <a:rPr lang="ru-RU" sz="2400" i="1" dirty="0">
                <a:solidFill>
                  <a:srgbClr val="FF0000"/>
                </a:solidFill>
              </a:rPr>
              <a:t>Сонного ручья</a:t>
            </a:r>
            <a:r>
              <a:rPr lang="ru-RU" sz="2400" i="1" dirty="0" smtClean="0">
                <a:solidFill>
                  <a:srgbClr val="FF0000"/>
                </a:solidFill>
              </a:rPr>
              <a:t>.</a:t>
            </a:r>
          </a:p>
          <a:p>
            <a:endParaRPr lang="ru-RU" sz="2400" i="1" dirty="0">
              <a:solidFill>
                <a:srgbClr val="FF0000"/>
              </a:solidFill>
            </a:endParaRPr>
          </a:p>
          <a:p>
            <a:r>
              <a:rPr lang="ru-RU" sz="2400" i="1" dirty="0">
                <a:solidFill>
                  <a:srgbClr val="FF0000"/>
                </a:solidFill>
              </a:rPr>
              <a:t>Свет ночной, ночные тени,</a:t>
            </a:r>
          </a:p>
          <a:p>
            <a:r>
              <a:rPr lang="ru-RU" sz="2400" i="1" dirty="0">
                <a:solidFill>
                  <a:srgbClr val="FF0000"/>
                </a:solidFill>
              </a:rPr>
              <a:t>Тени без конца,</a:t>
            </a:r>
          </a:p>
          <a:p>
            <a:r>
              <a:rPr lang="ru-RU" sz="2400" i="1" dirty="0">
                <a:solidFill>
                  <a:srgbClr val="FF0000"/>
                </a:solidFill>
              </a:rPr>
              <a:t>Ряд волшебных изменений</a:t>
            </a:r>
          </a:p>
          <a:p>
            <a:r>
              <a:rPr lang="ru-RU" sz="2400" i="1" dirty="0">
                <a:solidFill>
                  <a:srgbClr val="FF0000"/>
                </a:solidFill>
              </a:rPr>
              <a:t>Милого лица</a:t>
            </a:r>
            <a:r>
              <a:rPr lang="ru-RU" sz="2400" i="1" dirty="0" smtClean="0">
                <a:solidFill>
                  <a:srgbClr val="FF0000"/>
                </a:solidFill>
              </a:rPr>
              <a:t>,</a:t>
            </a:r>
          </a:p>
          <a:p>
            <a:endParaRPr lang="ru-RU" sz="2400" i="1" dirty="0">
              <a:solidFill>
                <a:srgbClr val="FF0000"/>
              </a:solidFill>
            </a:endParaRPr>
          </a:p>
          <a:p>
            <a:r>
              <a:rPr lang="ru-RU" sz="2400" i="1" dirty="0">
                <a:solidFill>
                  <a:srgbClr val="FF0000"/>
                </a:solidFill>
              </a:rPr>
              <a:t>В дымных тучках пурпур розы,</a:t>
            </a:r>
          </a:p>
          <a:p>
            <a:r>
              <a:rPr lang="ru-RU" sz="2400" i="1" dirty="0">
                <a:solidFill>
                  <a:srgbClr val="FF0000"/>
                </a:solidFill>
              </a:rPr>
              <a:t>Отблеск янтаря,</a:t>
            </a:r>
          </a:p>
          <a:p>
            <a:r>
              <a:rPr lang="ru-RU" sz="2400" i="1" dirty="0">
                <a:solidFill>
                  <a:srgbClr val="FF0000"/>
                </a:solidFill>
              </a:rPr>
              <a:t>И лобзания, и слезы,</a:t>
            </a:r>
          </a:p>
          <a:p>
            <a:r>
              <a:rPr lang="ru-RU" sz="2400" i="1" dirty="0">
                <a:solidFill>
                  <a:srgbClr val="FF0000"/>
                </a:solidFill>
              </a:rPr>
              <a:t>И заря, заря!..</a:t>
            </a:r>
          </a:p>
        </p:txBody>
      </p:sp>
    </p:spTree>
    <p:extLst>
      <p:ext uri="{BB962C8B-B14F-4D97-AF65-F5344CB8AC3E}">
        <p14:creationId xmlns:p14="http://schemas.microsoft.com/office/powerpoint/2010/main" val="21925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548680"/>
            <a:ext cx="748883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Целый мир от красоты,</a:t>
            </a:r>
          </a:p>
          <a:p>
            <a:r>
              <a:rPr lang="ru-RU" sz="4400" dirty="0"/>
              <a:t>От велика и до мала,</a:t>
            </a:r>
          </a:p>
          <a:p>
            <a:r>
              <a:rPr lang="ru-RU" sz="4400" dirty="0"/>
              <a:t>И напрасно ищешь ты</a:t>
            </a:r>
          </a:p>
          <a:p>
            <a:r>
              <a:rPr lang="ru-RU" sz="4400" dirty="0"/>
              <a:t>Отыскать ее начало,</a:t>
            </a:r>
          </a:p>
          <a:p>
            <a:r>
              <a:rPr lang="ru-RU" sz="4400" dirty="0"/>
              <a:t>Что такое день иль век</a:t>
            </a:r>
          </a:p>
          <a:p>
            <a:r>
              <a:rPr lang="ru-RU" sz="4400" dirty="0"/>
              <a:t>Перед тем, что бесконечно?</a:t>
            </a:r>
          </a:p>
          <a:p>
            <a:r>
              <a:rPr lang="ru-RU" sz="4400" dirty="0"/>
              <a:t>Хоть не вечен человек,</a:t>
            </a:r>
          </a:p>
          <a:p>
            <a:r>
              <a:rPr lang="ru-RU" sz="4400" dirty="0"/>
              <a:t>То, что вечно,- человечно</a:t>
            </a:r>
            <a:r>
              <a:rPr lang="ru-RU" sz="4400" dirty="0" smtClean="0"/>
              <a:t>.</a:t>
            </a:r>
          </a:p>
          <a:p>
            <a:r>
              <a:rPr lang="ru-RU" sz="4400" dirty="0"/>
              <a:t> </a:t>
            </a:r>
            <a:r>
              <a:rPr lang="ru-RU" sz="4400" dirty="0" smtClean="0"/>
              <a:t>                            А.А. Фет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80866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9752" y="404663"/>
            <a:ext cx="424847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 дымке-невидимке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Выплыл месяц вешний,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Цвет садовый дышит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err="1"/>
              <a:t>Яблонью</a:t>
            </a:r>
            <a:r>
              <a:rPr lang="ru-RU" sz="2400" dirty="0"/>
              <a:t>, черешней.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Так и льнет, целуя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Тайно и нескромно.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И тебе не грустно?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И тебе не томно?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Истерзался песней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Соловей без розы.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Плачет старый камень,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В пруд роняя слезы.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Уронила косы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Голова невольно.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И тебе не томно?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И тебе не больно</a:t>
            </a:r>
            <a:r>
              <a:rPr lang="ru-RU" sz="2400" dirty="0" smtClean="0"/>
              <a:t>?</a:t>
            </a:r>
          </a:p>
          <a:p>
            <a:r>
              <a:rPr lang="ru-RU" sz="2400" dirty="0" smtClean="0"/>
              <a:t>                                  </a:t>
            </a:r>
            <a:r>
              <a:rPr lang="ru-RU" sz="2400" dirty="0" err="1" smtClean="0"/>
              <a:t>А.А.Фет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0268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660" y="129907"/>
            <a:ext cx="739469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Импрессионизм</a:t>
            </a:r>
          </a:p>
          <a:p>
            <a:endParaRPr lang="ru-RU" sz="2400" dirty="0" smtClean="0"/>
          </a:p>
          <a:p>
            <a:r>
              <a:rPr lang="ru-RU" sz="2400" dirty="0" smtClean="0"/>
              <a:t>Художник </a:t>
            </a:r>
            <a:r>
              <a:rPr lang="ru-RU" sz="2400" dirty="0"/>
              <a:t>нам изобразил</a:t>
            </a:r>
          </a:p>
          <a:p>
            <a:r>
              <a:rPr lang="ru-RU" sz="2400" dirty="0"/>
              <a:t>Глубокий обморок сирени</a:t>
            </a:r>
          </a:p>
          <a:p>
            <a:r>
              <a:rPr lang="ru-RU" sz="2400" dirty="0"/>
              <a:t>И красок звучные ступени</a:t>
            </a:r>
          </a:p>
          <a:p>
            <a:r>
              <a:rPr lang="ru-RU" sz="2400" dirty="0"/>
              <a:t>На холст как струпья положил.</a:t>
            </a:r>
          </a:p>
          <a:p>
            <a:r>
              <a:rPr lang="ru-RU" sz="2400" dirty="0"/>
              <a:t>Он понял масла густоту, -</a:t>
            </a:r>
          </a:p>
          <a:p>
            <a:r>
              <a:rPr lang="ru-RU" sz="2400" dirty="0"/>
              <a:t>Его запекшееся лето</a:t>
            </a:r>
          </a:p>
          <a:p>
            <a:r>
              <a:rPr lang="ru-RU" sz="2400" dirty="0"/>
              <a:t>Лиловым мозгом разогрето,</a:t>
            </a:r>
          </a:p>
          <a:p>
            <a:r>
              <a:rPr lang="ru-RU" sz="2400" dirty="0"/>
              <a:t>Расширенное в духоту.</a:t>
            </a:r>
          </a:p>
          <a:p>
            <a:r>
              <a:rPr lang="ru-RU" sz="2400" dirty="0"/>
              <a:t>А тень-то, тень все лиловей,</a:t>
            </a:r>
          </a:p>
          <a:p>
            <a:r>
              <a:rPr lang="ru-RU" sz="2400" dirty="0"/>
              <a:t>Свисток иль хлыст как спичка тухнет.</a:t>
            </a:r>
          </a:p>
          <a:p>
            <a:r>
              <a:rPr lang="ru-RU" sz="2400" dirty="0"/>
              <a:t>Ты скажешь: повара на кухне</a:t>
            </a:r>
          </a:p>
          <a:p>
            <a:r>
              <a:rPr lang="ru-RU" sz="2400" dirty="0"/>
              <a:t>Готовят жирных голубей.</a:t>
            </a:r>
          </a:p>
          <a:p>
            <a:r>
              <a:rPr lang="ru-RU" sz="2400" dirty="0"/>
              <a:t>Угадывается </a:t>
            </a:r>
            <a:r>
              <a:rPr lang="ru-RU" sz="2400" dirty="0" err="1"/>
              <a:t>качель</a:t>
            </a:r>
            <a:r>
              <a:rPr lang="ru-RU" sz="2400" dirty="0"/>
              <a:t>,</a:t>
            </a:r>
          </a:p>
          <a:p>
            <a:r>
              <a:rPr lang="ru-RU" sz="2400" dirty="0" err="1"/>
              <a:t>Недомалеваны</a:t>
            </a:r>
            <a:r>
              <a:rPr lang="ru-RU" sz="2400" dirty="0"/>
              <a:t> вуали,</a:t>
            </a:r>
          </a:p>
          <a:p>
            <a:r>
              <a:rPr lang="ru-RU" sz="2400" dirty="0"/>
              <a:t>И в этом сумрачном развале</a:t>
            </a:r>
          </a:p>
          <a:p>
            <a:r>
              <a:rPr lang="ru-RU" sz="2400" dirty="0"/>
              <a:t>Уже хозяйничает шмель</a:t>
            </a:r>
            <a:r>
              <a:rPr lang="ru-RU" sz="2400" dirty="0" smtClean="0"/>
              <a:t>.               Осип Мандельштам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35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91880" y="5085183"/>
            <a:ext cx="4680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Впечатление. Восход солнца</a:t>
            </a:r>
            <a:endParaRPr lang="ru-RU" sz="40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2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63" y="0"/>
            <a:ext cx="3579989" cy="437473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4950835" cy="32150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2691" y="3075598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Стог сена в </a:t>
            </a:r>
            <a:r>
              <a:rPr lang="ru-RU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Живерии</a:t>
            </a:r>
            <a:endParaRPr lang="ru-RU" sz="2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475708"/>
            <a:ext cx="5087365" cy="32849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41959" y="6237104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Белые кувшинки</a:t>
            </a:r>
            <a:endParaRPr lang="ru-RU" sz="20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55109" y="3927931"/>
            <a:ext cx="2410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Клод Моне</a:t>
            </a:r>
            <a:endParaRPr lang="ru-RU" sz="2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41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99" y="0"/>
            <a:ext cx="3714245" cy="47737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1152" y="4790841"/>
            <a:ext cx="2786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Качели»  Пьер Огюст Ренуар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195" y="1461889"/>
            <a:ext cx="5476875" cy="5086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7614" y="754003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«Портрет актрисы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Жакии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» Пьер Огюст Ренуар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98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5538192" cy="41536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207968"/>
            <a:ext cx="3536975" cy="43923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4270276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Наводнение в Порт-Марли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76727" y="1871343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Альфред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Сислей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66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6" y="377372"/>
            <a:ext cx="9121733" cy="60003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429" y="5977590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Камись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Писсаро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«Оперный проезд в Париже»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65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886"/>
            <a:ext cx="3096344" cy="277284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710" y="2420888"/>
            <a:ext cx="5513754" cy="41565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5856" y="6175993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«Девочка с персиками»</a:t>
            </a:r>
            <a:endParaRPr lang="ru-RU" sz="2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2822145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Валентин Серов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64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4"/>
            <a:ext cx="2834111" cy="35077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137656"/>
            <a:ext cx="4862775" cy="36450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074"/>
            <a:ext cx="2825304" cy="35077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735" y="3509867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Игорь Грабарь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9792" y="6381328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«Синий снег»</a:t>
            </a:r>
            <a:endParaRPr lang="ru-RU" sz="2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0192" y="3137656"/>
            <a:ext cx="2681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«ЯБЛОКИ»</a:t>
            </a:r>
            <a:endParaRPr lang="ru-RU" sz="1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48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574" y="0"/>
            <a:ext cx="3965426" cy="47585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58896" cy="35347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3" y="3583558"/>
            <a:ext cx="4711030" cy="32977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52120" y="4365104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Константин </a:t>
            </a:r>
            <a:r>
              <a:rPr lang="ru-RU" sz="2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Юон</a:t>
            </a:r>
            <a:endParaRPr lang="ru-RU" sz="2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3140968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«Зимнее солнце»</a:t>
            </a:r>
            <a:endParaRPr lang="ru-RU" sz="2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6286" y="6481169"/>
            <a:ext cx="3633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«У </a:t>
            </a:r>
            <a:r>
              <a:rPr lang="ru-RU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имонова монастыря»</a:t>
            </a:r>
            <a:endParaRPr lang="ru-RU" sz="20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79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52</TotalTime>
  <Words>247</Words>
  <Application>Microsoft Office PowerPoint</Application>
  <PresentationFormat>Экран (4:3)</PresentationFormat>
  <Paragraphs>64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Оска́р Кло́д Моне́ 1840-1926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Оска́р Кло́д Моне́ 1840-1926</dc:title>
  <dc:creator>Альбина</dc:creator>
  <cp:lastModifiedBy>Альбина</cp:lastModifiedBy>
  <cp:revision>7</cp:revision>
  <dcterms:created xsi:type="dcterms:W3CDTF">2015-10-04T21:00:20Z</dcterms:created>
  <dcterms:modified xsi:type="dcterms:W3CDTF">2015-10-04T22:03:50Z</dcterms:modified>
</cp:coreProperties>
</file>