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4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МБОУ Найдёновка</dc:creator>
  <cp:lastModifiedBy>МБОУ Найдёновка</cp:lastModifiedBy>
  <cp:revision>1</cp:revision>
  <dcterms:created xsi:type="dcterms:W3CDTF">2019-11-27T17:33:41Z</dcterms:created>
  <dcterms:modified xsi:type="dcterms:W3CDTF">2019-11-27T17:33:58Z</dcterms:modified>
</cp:coreProperties>
</file>