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Перед вами громада – русский язык!</a:t>
            </a:r>
          </a:p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Наслажденье глубокое зовет вас, наслажденье погрузиться  во всю неизмеримость его и изловить чудные законы его… </a:t>
            </a:r>
          </a:p>
          <a:p>
            <a:r>
              <a:rPr lang="ru-RU" sz="28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                                                                                                             	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                           Н. В. Гоголь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29309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…русский язык неисчерпаемо богат и всё обогащается с быстротой поражающей.</a:t>
            </a:r>
          </a:p>
          <a:p>
            <a:r>
              <a:rPr lang="ru-RU" sz="2400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                                           М. Горький 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16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73" y="-4644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6206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33792"/>
            <a:ext cx="2859839" cy="227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64502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листах самооценки, отметьте свою работу на уроке, а также работу своего товарища.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3600400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493942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УРОК!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5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0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3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7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272" y="1613118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(Не)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годуя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(не)теряя надежды, (не)оплакивая себя, (не)доедая и (не)досыпая, (не)добегая до финиша, (не)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домогая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из(за) простуды, (не)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доумевая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(не)жалея времени.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861048"/>
            <a:ext cx="7344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Негодуя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теряя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надежды,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оплакивая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себя,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доедая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недосыпая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добегая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финиша,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недомогая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из-за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простуды,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недоумевая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жалея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времени.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20688"/>
            <a:ext cx="5961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ОРФОГРАФИЧЕСКАЯ РАЗМИНКА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50522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ДЕЕПРИЧАСТИЯ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34076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НЕСОВЕРШЕННОГО ВИДА                                       СОВЕРШЕННОГО ВИДА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904" y="314096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ОБРАЗУЮТСЯ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191683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основы глагола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настоящего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времени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71600" y="2965594"/>
            <a:ext cx="576064" cy="34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91680" y="296559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А,   -Я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357301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    -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Леж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леж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112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 инфинитива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64088" y="3018680"/>
            <a:ext cx="576064" cy="34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940152" y="300633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-ВШИ, - ШИ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3541225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Подума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подума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подума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вши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Увлечь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увлёк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7884" y="47878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537321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Деепричастие и глагол обозначают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одновременность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537321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Деепричастие обозначает действие,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предшествующее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действию  глагола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8" grpId="0" animBg="1"/>
      <p:bldP spid="19" grpId="0"/>
      <p:bldP spid="22" grpId="0"/>
      <p:bldP spid="23" grpId="0"/>
      <p:bldP spid="25" grpId="0" animBg="1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545" y="1767435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ИС­КЛЮ­ЧЕ­НИЕ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от всех гла­го­лов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несо­вер­шен­но­го вида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об­ра­зо­вать де­е­при­ча­стия.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об­ра­зу­ют­ся де­е­при­ча­стия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несо­вер­шен­но­го  вида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гла­го­лов: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чь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и на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стричь, ткнуть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 от гла­го­лов с ос­но­вой на­сто­я­ще­го вре­ме­ни, со­сто­я­щей толь­ко из со­глас­ных (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пьют ; рвут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3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046" y="404664"/>
            <a:ext cx="7560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вида деепричастий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8448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Задай к деепричастию вопрос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368044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деепричастие отвечает на вопрос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делая?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– это деепричастие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несовершенного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вида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005064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Если деепричастие отвечает на вопрос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сделав?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– это деепричастие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совершенного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вида.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941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1070"/>
            <a:ext cx="5762625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швам руки ОПУСКАЯ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7983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Плечи вверх ПРИПОДНИМАЯ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167664"/>
            <a:ext cx="32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Корпус влево НАКЛОНЯЯ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42823" y="450309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вправо ПРОГИБАЯ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07989" y="48262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ПОМОТАВ,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ПОКИВАВ и ПОВЗДЫХАВ...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8" y="421127"/>
            <a:ext cx="4716524" cy="3000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763" y="39497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ОТДОХНУВ немного дружно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Скажем: "Поработать нужно!"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0878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593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Образуйте от данных глаголов деепричастия несовершенного и совершенного вида. Выделите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суффиксы.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2593" y="1772815"/>
            <a:ext cx="3600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опаздывать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торопиться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черпать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увидеть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заклеить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засеять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расколоть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1806256"/>
            <a:ext cx="23042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опаздывая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торопясь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черпая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увидев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заклеив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засеяв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расколов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прочитав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69269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7747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мы сегодня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изучали?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1597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Какая перед нами стояла цель?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5649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Достигли ли мы ее?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01936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новое мы для себя открыли?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99" y="3429000"/>
            <a:ext cx="2628117" cy="29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Презентация_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Презентация_03</Template>
  <TotalTime>144</TotalTime>
  <Words>334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Презентация_03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2017-11-29T18:51:45Z</dcterms:created>
  <dcterms:modified xsi:type="dcterms:W3CDTF">2017-11-30T07:58:15Z</dcterms:modified>
</cp:coreProperties>
</file>